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6" autoAdjust="0"/>
    <p:restoredTop sz="89565" autoAdjust="0"/>
  </p:normalViewPr>
  <p:slideViewPr>
    <p:cSldViewPr snapToGrid="0" snapToObjects="1" showGuides="1">
      <p:cViewPr varScale="1">
        <p:scale>
          <a:sx n="87" d="100"/>
          <a:sy n="87" d="100"/>
        </p:scale>
        <p:origin x="486" y="90"/>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4/5/2018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209478" cy="6867832"/>
          </a:xfrm>
          <a:prstGeom prst="rect">
            <a:avLst/>
          </a:prstGeom>
        </p:spPr>
      </p:pic>
      <p:sp>
        <p:nvSpPr>
          <p:cNvPr id="10" name="Title 1"/>
          <p:cNvSpPr>
            <a:spLocks noGrp="1"/>
          </p:cNvSpPr>
          <p:nvPr>
            <p:ph type="ctrTitle" hasCustomPrompt="1"/>
          </p:nvPr>
        </p:nvSpPr>
        <p:spPr>
          <a:xfrm>
            <a:off x="353483" y="1543678"/>
            <a:ext cx="11363503" cy="2133601"/>
          </a:xfrm>
        </p:spPr>
        <p:txBody>
          <a:bodyPr>
            <a:normAutofit fontScale="90000"/>
          </a:bodyPr>
          <a:lstStyle>
            <a:lvl1pPr>
              <a:defRPr/>
            </a:lvl1pPr>
          </a:lstStyle>
          <a:p>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3940775"/>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7"/>
          <a:stretch>
            <a:fillRect/>
          </a:stretch>
        </p:blipFill>
        <p:spPr>
          <a:xfrm>
            <a:off x="11268" y="-1044"/>
            <a:ext cx="12193855" cy="6859043"/>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572655"/>
            <a:ext cx="11363503" cy="2133601"/>
          </a:xfrm>
        </p:spPr>
        <p:txBody>
          <a:bodyPr>
            <a:normAutofit fontScale="90000"/>
          </a:bodyPr>
          <a:lstStyle/>
          <a:p>
            <a:pPr>
              <a:lnSpc>
                <a:spcPct val="100000"/>
              </a:lnSpc>
            </a:pPr>
            <a:r>
              <a:rPr lang="en-CA" dirty="0">
                <a:solidFill>
                  <a:srgbClr val="AE396B"/>
                </a:solidFill>
              </a:rPr>
              <a:t>1 Topic Title         First slide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endParaRPr lang="en-US" dirty="0"/>
          </a:p>
        </p:txBody>
      </p:sp>
      <p:sp>
        <p:nvSpPr>
          <p:cNvPr id="3" name="Subtitle 2"/>
          <p:cNvSpPr>
            <a:spLocks noGrp="1"/>
          </p:cNvSpPr>
          <p:nvPr>
            <p:ph type="subTitle" idx="1"/>
          </p:nvPr>
        </p:nvSpPr>
        <p:spPr>
          <a:xfrm>
            <a:off x="337257" y="4032584"/>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EA65E0A-B9D4-4565-9985-92EA5667EE98}"/>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#DIA2018</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3" cstate="print"/>
          <a:stretch>
            <a:fillRect/>
          </a:stretch>
        </p:blipFill>
        <p:spPr>
          <a:xfrm>
            <a:off x="4963177" y="4656550"/>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38D099-2BEE-488C-80B3-6947A2EDAFB5}">
  <ds:schemaRefs>
    <ds:schemaRef ds:uri="http://purl.org/dc/dcmitype/"/>
    <ds:schemaRef ds:uri="http://www.w3.org/XML/1998/namespace"/>
    <ds:schemaRef ds:uri="http://schemas.microsoft.com/office/2006/documentManagement/types"/>
    <ds:schemaRef ds:uri="http://schemas.openxmlformats.org/package/2006/metadata/core-properties"/>
    <ds:schemaRef ds:uri="http://purl.org/dc/terms/"/>
    <ds:schemaRef ds:uri="http://purl.org/dc/elements/1.1/"/>
    <ds:schemaRef ds:uri="http://schemas.microsoft.com/office/infopath/2007/PartnerControls"/>
    <ds:schemaRef ds:uri="d9d0f46b-f6a6-4db7-a277-b2edc329823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1529</TotalTime>
  <Words>206</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151</cp:revision>
  <dcterms:created xsi:type="dcterms:W3CDTF">2014-10-03T12:08:30Z</dcterms:created>
  <dcterms:modified xsi:type="dcterms:W3CDTF">2018-04-05T15:51:21Z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