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82A6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4" autoAdjust="0"/>
    <p:restoredTop sz="89524" autoAdjust="0"/>
  </p:normalViewPr>
  <p:slideViewPr>
    <p:cSldViewPr snapToGrid="0" snapToObjects="1" showGuides="1">
      <p:cViewPr varScale="1">
        <p:scale>
          <a:sx n="98" d="100"/>
          <a:sy n="98" d="100"/>
        </p:scale>
        <p:origin x="208" y="536"/>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2/21/23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359835" y="4073801"/>
            <a:ext cx="7564965" cy="1923934"/>
          </a:xfrm>
        </p:spPr>
        <p:txBody>
          <a:bodyPr>
            <a:normAutofit/>
          </a:bodyPr>
          <a:lstStyle>
            <a:lvl1pPr marL="0" indent="0">
              <a:buNone/>
              <a:defRPr/>
            </a:lvl1pPr>
          </a:lstStyle>
          <a:p>
            <a:r>
              <a:rPr lang="en-US" b="1" dirty="0"/>
              <a:t>Presenter Name </a:t>
            </a:r>
          </a:p>
          <a:p>
            <a:r>
              <a:rPr lang="en-US" dirty="0"/>
              <a:t>Title</a:t>
            </a:r>
          </a:p>
          <a:p>
            <a:r>
              <a:rPr lang="en-US" dirty="0"/>
              <a:t>Organization</a:t>
            </a:r>
          </a:p>
        </p:txBody>
      </p:sp>
      <p:pic>
        <p:nvPicPr>
          <p:cNvPr id="3" name="Picture 2" descr="Graphical user interface&#10;&#10;Description automatically generated">
            <a:extLst>
              <a:ext uri="{FF2B5EF4-FFF2-40B4-BE49-F238E27FC236}">
                <a16:creationId xmlns:a16="http://schemas.microsoft.com/office/drawing/2014/main" id="{4FB4D59D-63A6-F8AA-0D38-89A25F09887B}"/>
              </a:ext>
            </a:extLst>
          </p:cNvPr>
          <p:cNvPicPr>
            <a:picLocks noChangeAspect="1"/>
          </p:cNvPicPr>
          <p:nvPr userDrawn="1"/>
        </p:nvPicPr>
        <p:blipFill>
          <a:blip r:embed="rId2"/>
          <a:stretch>
            <a:fillRect/>
          </a:stretch>
        </p:blipFill>
        <p:spPr>
          <a:xfrm>
            <a:off x="4930" y="0"/>
            <a:ext cx="12187070" cy="6860774"/>
          </a:xfrm>
          <a:prstGeom prst="rect">
            <a:avLst/>
          </a:prstGeom>
        </p:spPr>
      </p:pic>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 picture containing background pattern&#10;&#10;Description automatically generated">
            <a:extLst>
              <a:ext uri="{FF2B5EF4-FFF2-40B4-BE49-F238E27FC236}">
                <a16:creationId xmlns:a16="http://schemas.microsoft.com/office/drawing/2014/main" id="{5F1CBB76-16FF-EFE8-8862-8E131636D383}"/>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828687"/>
            <a:ext cx="11363503" cy="2280017"/>
          </a:xfrm>
        </p:spPr>
        <p:txBody>
          <a:bodyPr>
            <a:noAutofit/>
          </a:bodyPr>
          <a:lstStyle/>
          <a:p>
            <a:pPr>
              <a:lnSpc>
                <a:spcPct val="100000"/>
              </a:lnSpc>
            </a:pPr>
            <a:r>
              <a:rPr lang="en-CA" dirty="0">
                <a:solidFill>
                  <a:schemeClr val="accent1"/>
                </a:solidFill>
              </a:rPr>
              <a:t>1 Topic Title         First slide</a:t>
            </a:r>
            <a:br>
              <a:rPr lang="en-CA" dirty="0">
                <a:solidFill>
                  <a:schemeClr val="accent1"/>
                </a:solidFill>
              </a:rPr>
            </a:br>
            <a:r>
              <a:rPr lang="en-CA" dirty="0">
                <a:solidFill>
                  <a:schemeClr val="accent1"/>
                </a:solidFill>
              </a:rPr>
              <a:t>2 line</a:t>
            </a:r>
            <a:br>
              <a:rPr lang="en-CA" dirty="0">
                <a:solidFill>
                  <a:schemeClr val="accent1"/>
                </a:solidFill>
              </a:rPr>
            </a:br>
            <a:r>
              <a:rPr lang="en-CA" dirty="0">
                <a:solidFill>
                  <a:schemeClr val="accent1"/>
                </a:solidFill>
              </a:rPr>
              <a:t>3 line</a:t>
            </a:r>
            <a:br>
              <a:rPr lang="en-CA" dirty="0">
                <a:solidFill>
                  <a:schemeClr val="accent1"/>
                </a:solidFill>
              </a:rPr>
            </a:br>
            <a:r>
              <a:rPr lang="en-CA" dirty="0">
                <a:solidFill>
                  <a:schemeClr val="accent1"/>
                </a:solidFill>
              </a:rPr>
              <a:t>4 line</a:t>
            </a:r>
            <a:endParaRPr lang="en-US" dirty="0">
              <a:solidFill>
                <a:schemeClr val="accent1"/>
              </a:solidFill>
            </a:endParaRPr>
          </a:p>
        </p:txBody>
      </p:sp>
      <p:sp>
        <p:nvSpPr>
          <p:cNvPr id="3" name="Subtitle 2"/>
          <p:cNvSpPr>
            <a:spLocks noGrp="1"/>
          </p:cNvSpPr>
          <p:nvPr>
            <p:ph type="subTitle" idx="1"/>
          </p:nvPr>
        </p:nvSpPr>
        <p:spPr>
          <a:xfrm>
            <a:off x="337257" y="4373960"/>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8-10</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application&#10;&#10;Description automatically generated with medium confidence">
            <a:extLst>
              <a:ext uri="{FF2B5EF4-FFF2-40B4-BE49-F238E27FC236}">
                <a16:creationId xmlns:a16="http://schemas.microsoft.com/office/drawing/2014/main" id="{3546D001-A20D-3F8F-3F62-1D2DA98C1B21}"/>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421714"/>
            <a:ext cx="10208964" cy="3308782"/>
          </a:xfrm>
        </p:spPr>
        <p:txBody>
          <a:bodyPr>
            <a:normAutofit fontScale="92500" lnSpcReduction="20000"/>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#DIA2023</a:t>
            </a:r>
            <a:endParaRPr lang="en-US" dirty="0"/>
          </a:p>
        </p:txBody>
      </p:sp>
      <p:sp>
        <p:nvSpPr>
          <p:cNvPr id="3" name="Title 2"/>
          <p:cNvSpPr>
            <a:spLocks noGrp="1"/>
          </p:cNvSpPr>
          <p:nvPr>
            <p:ph type="title"/>
          </p:nvPr>
        </p:nvSpPr>
        <p:spPr/>
        <p:txBody>
          <a:bodyPr/>
          <a:lstStyle/>
          <a:p>
            <a:r>
              <a:rPr lang="en-US" dirty="0">
                <a:solidFill>
                  <a:schemeClr val="accent1"/>
                </a:solidFill>
              </a:rPr>
              <a:t>Thank You</a:t>
            </a:r>
          </a:p>
        </p:txBody>
      </p:sp>
      <p:pic>
        <p:nvPicPr>
          <p:cNvPr id="5" name="Picture 4" descr="Twitter_logo_blue.png"/>
          <p:cNvPicPr>
            <a:picLocks noChangeAspect="1"/>
          </p:cNvPicPr>
          <p:nvPr/>
        </p:nvPicPr>
        <p:blipFill>
          <a:blip r:embed="rId3" cstate="print"/>
          <a:stretch>
            <a:fillRect/>
          </a:stretch>
        </p:blipFill>
        <p:spPr>
          <a:xfrm>
            <a:off x="4999753" y="3973798"/>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6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38D099-2BEE-488C-80B3-6947A2EDAFB5}">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9d0f46b-f6a6-4db7-a277-b2edc3298236"/>
    <ds:schemaRef ds:uri="http://www.w3.org/XML/1998/namespace"/>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1700</TotalTime>
  <Words>215</Words>
  <Application>Microsoft Macintosh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Monica Shell</cp:lastModifiedBy>
  <cp:revision>173</cp:revision>
  <dcterms:created xsi:type="dcterms:W3CDTF">2014-10-03T12:08:30Z</dcterms:created>
  <dcterms:modified xsi:type="dcterms:W3CDTF">2023-02-21T15:37:46Z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