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  <p:sldMasterId id="2147483734" r:id="rId5"/>
  </p:sldMasterIdLst>
  <p:notesMasterIdLst>
    <p:notesMasterId r:id="rId8"/>
  </p:notesMasterIdLst>
  <p:sldIdLst>
    <p:sldId id="259" r:id="rId6"/>
    <p:sldId id="260" r:id="rId7"/>
  </p:sldIdLst>
  <p:sldSz cx="7315200" cy="3822700"/>
  <p:notesSz cx="6858000" cy="9144000"/>
  <p:defaultTextStyle>
    <a:defPPr>
      <a:defRPr lang="en-US"/>
    </a:defPPr>
    <a:lvl1pPr marL="0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1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7" autoAdjust="0"/>
    <p:restoredTop sz="93093" autoAdjust="0"/>
  </p:normalViewPr>
  <p:slideViewPr>
    <p:cSldViewPr snapToGrid="0" snapToObjects="1" showGuides="1">
      <p:cViewPr varScale="1">
        <p:scale>
          <a:sx n="112" d="100"/>
          <a:sy n="112" d="100"/>
        </p:scale>
        <p:origin x="468" y="60"/>
      </p:cViewPr>
      <p:guideLst>
        <p:guide orient="horz" pos="1111"/>
        <p:guide pos="23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6250" y="1143000"/>
            <a:ext cx="590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524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stethoscope on a keyboard&#10;&#10;Description automatically generated">
            <a:extLst>
              <a:ext uri="{FF2B5EF4-FFF2-40B4-BE49-F238E27FC236}">
                <a16:creationId xmlns:a16="http://schemas.microsoft.com/office/drawing/2014/main" id="{30AC85A6-9483-D707-26D2-21147C3A30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3302"/>
            <a:ext cx="7315200" cy="381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ftr="0"/>
  <p:txStyles>
    <p:titleStyle>
      <a:lvl1pPr algn="l" defTabSz="218949" rtl="0" eaLnBrk="1" latinLnBrk="0" hangingPunct="1">
        <a:lnSpc>
          <a:spcPct val="80000"/>
        </a:lnSpc>
        <a:spcBef>
          <a:spcPct val="0"/>
        </a:spcBef>
        <a:buNone/>
        <a:defRPr sz="1437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18949" indent="-218949" algn="l" defTabSz="218949" rtl="0" eaLnBrk="1" latinLnBrk="0" hangingPunct="1">
        <a:spcBef>
          <a:spcPct val="20000"/>
        </a:spcBef>
        <a:buFontTx/>
        <a:buBlip>
          <a:blip r:embed="rId4"/>
        </a:buBlip>
        <a:defRPr sz="1341" kern="1200">
          <a:solidFill>
            <a:schemeClr val="tx1"/>
          </a:solidFill>
          <a:latin typeface="Arial"/>
          <a:ea typeface="+mn-ea"/>
          <a:cs typeface="Arial"/>
        </a:defRPr>
      </a:lvl1pPr>
      <a:lvl2pPr marL="355793" indent="-136843" algn="l" defTabSz="218949" rtl="0" eaLnBrk="1" latinLnBrk="0" hangingPunct="1">
        <a:spcBef>
          <a:spcPct val="20000"/>
        </a:spcBef>
        <a:buFont typeface="Arial"/>
        <a:buChar char="–"/>
        <a:defRPr sz="1150" kern="1200">
          <a:solidFill>
            <a:schemeClr val="tx1"/>
          </a:solidFill>
          <a:latin typeface="Arial"/>
          <a:ea typeface="+mn-ea"/>
          <a:cs typeface="Arial"/>
        </a:defRPr>
      </a:lvl2pPr>
      <a:lvl3pPr marL="547374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Arial"/>
          <a:ea typeface="+mn-ea"/>
          <a:cs typeface="Arial"/>
        </a:defRPr>
      </a:lvl3pPr>
      <a:lvl4pPr marL="766323" indent="-109475" algn="l" defTabSz="218949" rtl="0" eaLnBrk="1" latinLnBrk="0" hangingPunct="1">
        <a:spcBef>
          <a:spcPct val="20000"/>
        </a:spcBef>
        <a:buFont typeface="Arial"/>
        <a:buChar char="–"/>
        <a:defRPr sz="958" kern="1200">
          <a:solidFill>
            <a:schemeClr val="tx1"/>
          </a:solidFill>
          <a:latin typeface="Arial"/>
          <a:ea typeface="+mn-ea"/>
          <a:cs typeface="Arial"/>
        </a:defRPr>
      </a:lvl4pPr>
      <a:lvl5pPr marL="985273" indent="-109475" algn="l" defTabSz="218949" rtl="0" eaLnBrk="1" latinLnBrk="0" hangingPunct="1">
        <a:spcBef>
          <a:spcPct val="20000"/>
        </a:spcBef>
        <a:buFont typeface="Arial"/>
        <a:buChar char="»"/>
        <a:defRPr sz="958" kern="1200">
          <a:solidFill>
            <a:schemeClr val="tx1"/>
          </a:solidFill>
          <a:latin typeface="Arial"/>
          <a:ea typeface="+mn-ea"/>
          <a:cs typeface="Arial"/>
        </a:defRPr>
      </a:lvl5pPr>
      <a:lvl6pPr marL="1204223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6pPr>
      <a:lvl7pPr marL="1423172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7pPr>
      <a:lvl8pPr marL="164212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8pPr>
      <a:lvl9pPr marL="186107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1pPr>
      <a:lvl2pPr marL="2189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2pPr>
      <a:lvl3pPr marL="43789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3pPr>
      <a:lvl4pPr marL="6568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4pPr>
      <a:lvl5pPr marL="875798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5pPr>
      <a:lvl6pPr marL="10947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6pPr>
      <a:lvl7pPr marL="131369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7pPr>
      <a:lvl8pPr marL="15326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8pPr>
      <a:lvl9pPr marL="1751596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53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67589C-2198-4A84-5D11-6A159738C9DD}"/>
              </a:ext>
            </a:extLst>
          </p:cNvPr>
          <p:cNvSpPr txBox="1"/>
          <p:nvPr/>
        </p:nvSpPr>
        <p:spPr>
          <a:xfrm>
            <a:off x="0" y="2853394"/>
            <a:ext cx="3713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NAME, JOB TITLE, </a:t>
            </a:r>
            <a:b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COMPANY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D3B27E-8D94-15D0-F796-F399B5CD851F}"/>
              </a:ext>
            </a:extLst>
          </p:cNvPr>
          <p:cNvSpPr txBox="1"/>
          <p:nvPr/>
        </p:nvSpPr>
        <p:spPr>
          <a:xfrm>
            <a:off x="0" y="2074188"/>
            <a:ext cx="3713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b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237D04-C6F1-8E7C-288F-E7B6A19A220A}"/>
              </a:ext>
            </a:extLst>
          </p:cNvPr>
          <p:cNvSpPr txBox="1"/>
          <p:nvPr/>
        </p:nvSpPr>
        <p:spPr>
          <a:xfrm>
            <a:off x="-1" y="569196"/>
            <a:ext cx="3713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speaking at</a:t>
            </a:r>
          </a:p>
        </p:txBody>
      </p:sp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07BBF1-FDF7-BD48-A673-C659E749159E}"/>
              </a:ext>
            </a:extLst>
          </p:cNvPr>
          <p:cNvSpPr txBox="1"/>
          <p:nvPr/>
        </p:nvSpPr>
        <p:spPr>
          <a:xfrm>
            <a:off x="188976" y="227866"/>
            <a:ext cx="66953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 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&gt; Picture &gt; This Device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 use a hi-resolution photo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or resize your photo to fit the space</a:t>
            </a:r>
          </a:p>
          <a:p>
            <a:endParaRPr lang="en-US" sz="14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textbox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JPEG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&gt; Save As &gt; Click dropdown under file name &gt;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JPEG File Interchange Format (*.jpeg)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NEW POST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LinkedIn or Facebook. 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your jpeg and this link in your post: </a:t>
            </a:r>
            <a:r>
              <a:rPr lang="en-US" sz="14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DIAGlobal.org</a:t>
            </a:r>
            <a:r>
              <a:rPr lang="en-US" sz="14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/MASC24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255EB-665B-44A6-AD29-FA6FD4635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563" y="504500"/>
            <a:ext cx="1544877" cy="2393293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422A579-4855-4E68-9E10-BC649B948713}"/>
              </a:ext>
            </a:extLst>
          </p:cNvPr>
          <p:cNvSpPr/>
          <p:nvPr/>
        </p:nvSpPr>
        <p:spPr>
          <a:xfrm>
            <a:off x="5404563" y="830320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FFCE7A9-181D-4200-BC4C-D478984F5425}"/>
              </a:ext>
            </a:extLst>
          </p:cNvPr>
          <p:cNvSpPr/>
          <p:nvPr/>
        </p:nvSpPr>
        <p:spPr>
          <a:xfrm>
            <a:off x="5404562" y="2766412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F9397-E670-4987-B63E-4C1ACD4721F7}"/>
              </a:ext>
            </a:extLst>
          </p:cNvPr>
          <p:cNvSpPr/>
          <p:nvPr/>
        </p:nvSpPr>
        <p:spPr>
          <a:xfrm>
            <a:off x="698939" y="2496209"/>
            <a:ext cx="3862552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D99760-BFB0-4313-924F-E0DFDE9B49B6}"/>
              </a:ext>
            </a:extLst>
          </p:cNvPr>
          <p:cNvSpPr/>
          <p:nvPr/>
        </p:nvSpPr>
        <p:spPr>
          <a:xfrm>
            <a:off x="830317" y="2729626"/>
            <a:ext cx="3310759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1A7A20-2D43-42FB-AAC2-C509733C0A8C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099034" y="2837357"/>
            <a:ext cx="1305528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17BC72B1-6783-4570-8DF0-58AF89B2C32E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 flipV="1">
            <a:off x="4561491" y="901265"/>
            <a:ext cx="843072" cy="170267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656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31</Year>
    <Doc_x0020_Status xmlns="d9d0f46b-f6a6-4db7-a277-b2edc3298236">3</Doc_x0020_Status>
    <Retention_x0020_Schedule xmlns="d9d0f46b-f6a6-4db7-a277-b2edc3298236">1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2298FAF1B3CDDA4D892B47E2DBEFE2D9" ma:contentTypeVersion="3" ma:contentTypeDescription="Create a new document." ma:contentTypeScope="" ma:versionID="4dca7694885e06b15a968b6331fbf95b">
  <xsd:schema xmlns:xsd="http://www.w3.org/2001/XMLSchema" xmlns:p="http://schemas.microsoft.com/office/2006/metadata/properties" xmlns:ns2="d9d0f46b-f6a6-4db7-a277-b2edc3298236" targetNamespace="http://schemas.microsoft.com/office/2006/metadata/properties" ma:root="true" ma:fieldsID="5c3fe42d6d1fb4970bcb9482213d756f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9d0f46b-f6a6-4db7-a277-b2edc3298236" elementFormDefault="qualified">
    <xsd:import namespace="http://schemas.microsoft.com/office/2006/documentManagement/type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http://schemas.microsoft.com/office/infopath/2007/PartnerControls"/>
    <ds:schemaRef ds:uri="d9d0f46b-f6a6-4db7-a277-b2edc3298236"/>
  </ds:schemaRefs>
</ds:datastoreItem>
</file>

<file path=customXml/itemProps2.xml><?xml version="1.0" encoding="utf-8"?>
<ds:datastoreItem xmlns:ds="http://schemas.openxmlformats.org/officeDocument/2006/customXml" ds:itemID="{FE142345-C48E-4446-B345-BCA84079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109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Default Theme</vt:lpstr>
      <vt:lpstr>Custom Design</vt:lpstr>
      <vt:lpstr>PowerPoint Presentation</vt:lpstr>
      <vt:lpstr>PowerPoint Presentation</vt:lpstr>
    </vt:vector>
  </TitlesOfParts>
  <Manager/>
  <Company>Tommy Torres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Tomas Torres</dc:creator>
  <cp:keywords/>
  <dc:description/>
  <cp:lastModifiedBy>Jessica Roman</cp:lastModifiedBy>
  <cp:revision>125</cp:revision>
  <dcterms:created xsi:type="dcterms:W3CDTF">2014-10-03T12:08:30Z</dcterms:created>
  <dcterms:modified xsi:type="dcterms:W3CDTF">2023-11-10T19:13:01Z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0x0101007EDFF2051E4E304A84E61DD9B9CEA93D002298FAF1B3CDDA4D892B47E2DBEFE2D9</vt:lpwstr>
  </property>
</Properties>
</file>