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charts/chart1.xml" ContentType="application/vnd.openxmlformats-officedocument.drawingml.char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732" r:id="rId4"/>
  </p:sldMasterIdLst>
  <p:notesMasterIdLst>
    <p:notesMasterId r:id="rId9"/>
  </p:notesMasterIdLst>
  <p:sldIdLst>
    <p:sldId id="270" r:id="rId5"/>
    <p:sldId id="278" r:id="rId6"/>
    <p:sldId id="279" r:id="rId7"/>
    <p:sldId id="281"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992"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CA1"/>
    <a:srgbClr val="A82A61"/>
    <a:srgbClr val="CB7E25"/>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877" autoAdjust="0"/>
    <p:restoredTop sz="89524" autoAdjust="0"/>
  </p:normalViewPr>
  <p:slideViewPr>
    <p:cSldViewPr snapToGrid="0" snapToObjects="1" showGuides="1">
      <p:cViewPr varScale="1">
        <p:scale>
          <a:sx n="100" d="100"/>
          <a:sy n="100" d="100"/>
        </p:scale>
        <p:origin x="714" y="84"/>
      </p:cViewPr>
      <p:guideLst>
        <p:guide orient="horz" pos="1992"/>
        <p:guide pos="3840"/>
      </p:guideLst>
    </p:cSldViewPr>
  </p:slideViewPr>
  <p:outlineViewPr>
    <p:cViewPr>
      <p:scale>
        <a:sx n="33" d="100"/>
        <a:sy n="33" d="100"/>
      </p:scale>
      <p:origin x="0" y="0"/>
    </p:cViewPr>
  </p:outlineViewPr>
  <p:notesTextViewPr>
    <p:cViewPr>
      <p:scale>
        <a:sx n="3" d="2"/>
        <a:sy n="3" d="2"/>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barChart>
        <c:barDir val="col"/>
        <c:grouping val="clustered"/>
        <c:varyColors val="0"/>
        <c:ser>
          <c:idx val="0"/>
          <c:order val="0"/>
          <c:tx>
            <c:strRef>
              <c:f>Sheet1!$B$1</c:f>
              <c:strCache>
                <c:ptCount val="1"/>
                <c:pt idx="0">
                  <c:v>Series 1</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Category 1</c:v>
                </c:pt>
                <c:pt idx="1">
                  <c:v>Category 2</c:v>
                </c:pt>
                <c:pt idx="2">
                  <c:v>Category 3</c:v>
                </c:pt>
                <c:pt idx="3">
                  <c:v>Category 4</c:v>
                </c:pt>
              </c:strCache>
            </c:strRef>
          </c:cat>
          <c:val>
            <c:numRef>
              <c:f>Sheet1!$B$2:$B$5</c:f>
              <c:numCache>
                <c:formatCode>General</c:formatCode>
                <c:ptCount val="4"/>
                <c:pt idx="0">
                  <c:v>4.3</c:v>
                </c:pt>
                <c:pt idx="1">
                  <c:v>2.5</c:v>
                </c:pt>
                <c:pt idx="2">
                  <c:v>3.5</c:v>
                </c:pt>
                <c:pt idx="3">
                  <c:v>4.5</c:v>
                </c:pt>
              </c:numCache>
            </c:numRef>
          </c:val>
          <c:extLst>
            <c:ext xmlns:c16="http://schemas.microsoft.com/office/drawing/2014/chart" uri="{C3380CC4-5D6E-409C-BE32-E72D297353CC}">
              <c16:uniqueId val="{00000000-3DDA-412F-AB53-A4B491600F60}"/>
            </c:ext>
          </c:extLst>
        </c:ser>
        <c:ser>
          <c:idx val="1"/>
          <c:order val="1"/>
          <c:tx>
            <c:strRef>
              <c:f>Sheet1!$C$1</c:f>
              <c:strCache>
                <c:ptCount val="1"/>
                <c:pt idx="0">
                  <c:v>Series 2</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Category 1</c:v>
                </c:pt>
                <c:pt idx="1">
                  <c:v>Category 2</c:v>
                </c:pt>
                <c:pt idx="2">
                  <c:v>Category 3</c:v>
                </c:pt>
                <c:pt idx="3">
                  <c:v>Category 4</c:v>
                </c:pt>
              </c:strCache>
            </c:strRef>
          </c:cat>
          <c:val>
            <c:numRef>
              <c:f>Sheet1!$C$2:$C$5</c:f>
              <c:numCache>
                <c:formatCode>General</c:formatCode>
                <c:ptCount val="4"/>
                <c:pt idx="0">
                  <c:v>2.4</c:v>
                </c:pt>
                <c:pt idx="1">
                  <c:v>4.4000000000000004</c:v>
                </c:pt>
                <c:pt idx="2">
                  <c:v>1.8</c:v>
                </c:pt>
                <c:pt idx="3">
                  <c:v>2.8</c:v>
                </c:pt>
              </c:numCache>
            </c:numRef>
          </c:val>
          <c:extLst>
            <c:ext xmlns:c16="http://schemas.microsoft.com/office/drawing/2014/chart" uri="{C3380CC4-5D6E-409C-BE32-E72D297353CC}">
              <c16:uniqueId val="{00000001-3DDA-412F-AB53-A4B491600F60}"/>
            </c:ext>
          </c:extLst>
        </c:ser>
        <c:ser>
          <c:idx val="2"/>
          <c:order val="2"/>
          <c:tx>
            <c:strRef>
              <c:f>Sheet1!$D$1</c:f>
              <c:strCache>
                <c:ptCount val="1"/>
                <c:pt idx="0">
                  <c:v>Series 3</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Category 1</c:v>
                </c:pt>
                <c:pt idx="1">
                  <c:v>Category 2</c:v>
                </c:pt>
                <c:pt idx="2">
                  <c:v>Category 3</c:v>
                </c:pt>
                <c:pt idx="3">
                  <c:v>Category 4</c:v>
                </c:pt>
              </c:strCache>
            </c:strRef>
          </c:cat>
          <c:val>
            <c:numRef>
              <c:f>Sheet1!$D$2:$D$5</c:f>
              <c:numCache>
                <c:formatCode>General</c:formatCode>
                <c:ptCount val="4"/>
                <c:pt idx="0">
                  <c:v>2</c:v>
                </c:pt>
                <c:pt idx="1">
                  <c:v>2</c:v>
                </c:pt>
                <c:pt idx="2">
                  <c:v>3</c:v>
                </c:pt>
                <c:pt idx="3">
                  <c:v>5</c:v>
                </c:pt>
              </c:numCache>
            </c:numRef>
          </c:val>
          <c:extLst>
            <c:ext xmlns:c16="http://schemas.microsoft.com/office/drawing/2014/chart" uri="{C3380CC4-5D6E-409C-BE32-E72D297353CC}">
              <c16:uniqueId val="{00000002-3DDA-412F-AB53-A4B491600F60}"/>
            </c:ext>
          </c:extLst>
        </c:ser>
        <c:dLbls>
          <c:showLegendKey val="0"/>
          <c:showVal val="1"/>
          <c:showCatName val="0"/>
          <c:showSerName val="0"/>
          <c:showPercent val="0"/>
          <c:showBubbleSize val="0"/>
        </c:dLbls>
        <c:gapWidth val="75"/>
        <c:axId val="-793223664"/>
        <c:axId val="-793120224"/>
      </c:barChart>
      <c:catAx>
        <c:axId val="-793223664"/>
        <c:scaling>
          <c:orientation val="minMax"/>
        </c:scaling>
        <c:delete val="0"/>
        <c:axPos val="b"/>
        <c:numFmt formatCode="General" sourceLinked="0"/>
        <c:majorTickMark val="none"/>
        <c:minorTickMark val="none"/>
        <c:tickLblPos val="nextTo"/>
        <c:crossAx val="-793120224"/>
        <c:crosses val="autoZero"/>
        <c:auto val="1"/>
        <c:lblAlgn val="ctr"/>
        <c:lblOffset val="100"/>
        <c:noMultiLvlLbl val="0"/>
      </c:catAx>
      <c:valAx>
        <c:axId val="-793120224"/>
        <c:scaling>
          <c:orientation val="minMax"/>
        </c:scaling>
        <c:delete val="0"/>
        <c:axPos val="l"/>
        <c:numFmt formatCode="General" sourceLinked="1"/>
        <c:majorTickMark val="none"/>
        <c:minorTickMark val="none"/>
        <c:tickLblPos val="nextTo"/>
        <c:crossAx val="-793223664"/>
        <c:crosses val="autoZero"/>
        <c:crossBetween val="between"/>
      </c:valAx>
    </c:plotArea>
    <c:legend>
      <c:legendPos val="b"/>
      <c:overlay val="0"/>
    </c:legend>
    <c:plotVisOnly val="1"/>
    <c:dispBlanksAs val="gap"/>
    <c:showDLblsOverMax val="0"/>
  </c:chart>
  <c:txPr>
    <a:bodyPr/>
    <a:lstStyle/>
    <a:p>
      <a:pPr>
        <a:defRPr sz="18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8A31955-9C68-4B01-8B59-D00714C61901}" type="datetimeFigureOut">
              <a:rPr lang="en-US" smtClean="0"/>
              <a:t>12/16/2024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7A48DA9-255D-4021-9152-50E7A9D6F49F}" type="slidenum">
              <a:rPr lang="en-US" smtClean="0"/>
              <a:t>‹#›</a:t>
            </a:fld>
            <a:endParaRPr lang="en-US" dirty="0"/>
          </a:p>
        </p:txBody>
      </p:sp>
    </p:spTree>
    <p:extLst>
      <p:ext uri="{BB962C8B-B14F-4D97-AF65-F5344CB8AC3E}">
        <p14:creationId xmlns:p14="http://schemas.microsoft.com/office/powerpoint/2010/main" val="15965852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sz="1200" b="0" i="0" u="none" strike="noStrike" kern="1200" baseline="0" dirty="0">
              <a:solidFill>
                <a:srgbClr val="FF0000"/>
              </a:solidFill>
              <a:latin typeface="+mn-lt"/>
              <a:ea typeface="+mn-ea"/>
              <a:cs typeface="+mn-cs"/>
            </a:endParaRPr>
          </a:p>
        </p:txBody>
      </p:sp>
      <p:sp>
        <p:nvSpPr>
          <p:cNvPr id="4" name="Slide Number Placeholder 3"/>
          <p:cNvSpPr>
            <a:spLocks noGrp="1"/>
          </p:cNvSpPr>
          <p:nvPr>
            <p:ph type="sldNum" sz="quarter" idx="10"/>
          </p:nvPr>
        </p:nvSpPr>
        <p:spPr/>
        <p:txBody>
          <a:bodyPr/>
          <a:lstStyle/>
          <a:p>
            <a:fld id="{47A48DA9-255D-4021-9152-50E7A9D6F49F}" type="slidenum">
              <a:rPr lang="en-US" smtClean="0"/>
              <a:t>1</a:t>
            </a:fld>
            <a:endParaRPr lang="en-US" dirty="0"/>
          </a:p>
        </p:txBody>
      </p:sp>
    </p:spTree>
    <p:extLst>
      <p:ext uri="{BB962C8B-B14F-4D97-AF65-F5344CB8AC3E}">
        <p14:creationId xmlns:p14="http://schemas.microsoft.com/office/powerpoint/2010/main" val="387590786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p:spTree>
      <p:nvGrpSpPr>
        <p:cNvPr id="1" name=""/>
        <p:cNvGrpSpPr/>
        <p:nvPr/>
      </p:nvGrpSpPr>
      <p:grpSpPr>
        <a:xfrm>
          <a:off x="0" y="0"/>
          <a:ext cx="0" cy="0"/>
          <a:chOff x="0" y="0"/>
          <a:chExt cx="0" cy="0"/>
        </a:xfrm>
      </p:grpSpPr>
      <p:sp>
        <p:nvSpPr>
          <p:cNvPr id="13" name="Subtitle 2"/>
          <p:cNvSpPr>
            <a:spLocks noGrp="1"/>
          </p:cNvSpPr>
          <p:nvPr>
            <p:ph type="subTitle" idx="1" hasCustomPrompt="1"/>
          </p:nvPr>
        </p:nvSpPr>
        <p:spPr>
          <a:xfrm>
            <a:off x="359835" y="4073801"/>
            <a:ext cx="7564965" cy="1923934"/>
          </a:xfrm>
        </p:spPr>
        <p:txBody>
          <a:bodyPr>
            <a:normAutofit/>
          </a:bodyPr>
          <a:lstStyle>
            <a:lvl1pPr marL="0" indent="0">
              <a:buNone/>
              <a:defRPr/>
            </a:lvl1pPr>
          </a:lstStyle>
          <a:p>
            <a:r>
              <a:rPr lang="en-US" b="1" dirty="0"/>
              <a:t>Presenter Name </a:t>
            </a:r>
          </a:p>
          <a:p>
            <a:r>
              <a:rPr lang="en-US" dirty="0"/>
              <a:t>Title</a:t>
            </a:r>
          </a:p>
          <a:p>
            <a:r>
              <a:rPr lang="en-US" dirty="0"/>
              <a:t>Organization</a:t>
            </a:r>
          </a:p>
        </p:txBody>
      </p:sp>
      <p:pic>
        <p:nvPicPr>
          <p:cNvPr id="3" name="Picture 2" descr="A close-up of a cell phone screen&#10;&#10;Description automatically generated">
            <a:extLst>
              <a:ext uri="{FF2B5EF4-FFF2-40B4-BE49-F238E27FC236}">
                <a16:creationId xmlns:a16="http://schemas.microsoft.com/office/drawing/2014/main" id="{60C5B618-44BA-B85A-4360-2078FDB62677}"/>
              </a:ext>
            </a:extLst>
          </p:cNvPr>
          <p:cNvPicPr>
            <a:picLocks noChangeAspect="1"/>
          </p:cNvPicPr>
          <p:nvPr userDrawn="1"/>
        </p:nvPicPr>
        <p:blipFill>
          <a:blip r:embed="rId2"/>
          <a:stretch>
            <a:fillRect/>
          </a:stretch>
        </p:blipFill>
        <p:spPr>
          <a:xfrm>
            <a:off x="4930" y="0"/>
            <a:ext cx="12187070" cy="6860774"/>
          </a:xfrm>
          <a:prstGeom prst="rect">
            <a:avLst/>
          </a:prstGeom>
        </p:spPr>
      </p:pic>
    </p:spTree>
    <p:extLst>
      <p:ext uri="{BB962C8B-B14F-4D97-AF65-F5344CB8AC3E}">
        <p14:creationId xmlns:p14="http://schemas.microsoft.com/office/powerpoint/2010/main" val="36870772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Content Page_FULL  No Line">
    <p:spTree>
      <p:nvGrpSpPr>
        <p:cNvPr id="1" name=""/>
        <p:cNvGrpSpPr/>
        <p:nvPr/>
      </p:nvGrpSpPr>
      <p:grpSpPr>
        <a:xfrm>
          <a:off x="0" y="0"/>
          <a:ext cx="0" cy="0"/>
          <a:chOff x="0" y="0"/>
          <a:chExt cx="0" cy="0"/>
        </a:xfrm>
      </p:grpSpPr>
      <p:sp>
        <p:nvSpPr>
          <p:cNvPr id="9" name="Content Placeholder 2"/>
          <p:cNvSpPr>
            <a:spLocks noGrp="1"/>
          </p:cNvSpPr>
          <p:nvPr>
            <p:ph idx="1"/>
          </p:nvPr>
        </p:nvSpPr>
        <p:spPr>
          <a:xfrm>
            <a:off x="226141" y="1092528"/>
            <a:ext cx="10550014" cy="5431089"/>
          </a:xfrm>
        </p:spPr>
        <p:txBody>
          <a:bodyPr/>
          <a:lstStyle>
            <a:lvl1pPr marL="457200" indent="-457200">
              <a:buFontTx/>
              <a:buBlip>
                <a:blip r:embed="rId2"/>
              </a:buBlip>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itle Placeholder 1"/>
          <p:cNvSpPr>
            <a:spLocks noGrp="1"/>
          </p:cNvSpPr>
          <p:nvPr>
            <p:ph type="title"/>
          </p:nvPr>
        </p:nvSpPr>
        <p:spPr>
          <a:xfrm>
            <a:off x="235972" y="334382"/>
            <a:ext cx="10540183" cy="650567"/>
          </a:xfrm>
          <a:prstGeom prst="rect">
            <a:avLst/>
          </a:prstGeom>
        </p:spPr>
        <p:txBody>
          <a:bodyPr vert="horz" lIns="91440" tIns="45720" rIns="91440" bIns="45720" rtlCol="0" anchor="ctr">
            <a:normAutofit/>
          </a:bodyPr>
          <a:lstStyle/>
          <a:p>
            <a:r>
              <a:rPr lang="en-US" dirty="0"/>
              <a:t>Click to edit Master title style</a:t>
            </a:r>
          </a:p>
        </p:txBody>
      </p:sp>
    </p:spTree>
    <p:extLst>
      <p:ext uri="{BB962C8B-B14F-4D97-AF65-F5344CB8AC3E}">
        <p14:creationId xmlns:p14="http://schemas.microsoft.com/office/powerpoint/2010/main" val="19999067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ntent Page_FULL with Title Line">
    <p:spTree>
      <p:nvGrpSpPr>
        <p:cNvPr id="1" name=""/>
        <p:cNvGrpSpPr/>
        <p:nvPr/>
      </p:nvGrpSpPr>
      <p:grpSpPr>
        <a:xfrm>
          <a:off x="0" y="0"/>
          <a:ext cx="0" cy="0"/>
          <a:chOff x="0" y="0"/>
          <a:chExt cx="0" cy="0"/>
        </a:xfrm>
      </p:grpSpPr>
      <p:sp>
        <p:nvSpPr>
          <p:cNvPr id="9" name="Content Placeholder 2"/>
          <p:cNvSpPr>
            <a:spLocks noGrp="1"/>
          </p:cNvSpPr>
          <p:nvPr>
            <p:ph idx="1"/>
          </p:nvPr>
        </p:nvSpPr>
        <p:spPr>
          <a:xfrm>
            <a:off x="226141" y="1092528"/>
            <a:ext cx="10550014" cy="5431089"/>
          </a:xfrm>
        </p:spPr>
        <p:txBody>
          <a:bodyPr/>
          <a:lstStyle>
            <a:lvl1pPr marL="457200" indent="-457200">
              <a:buFontTx/>
              <a:buBlip>
                <a:blip r:embed="rId2"/>
              </a:buBlip>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itle Placeholder 1"/>
          <p:cNvSpPr>
            <a:spLocks noGrp="1"/>
          </p:cNvSpPr>
          <p:nvPr>
            <p:ph type="title"/>
          </p:nvPr>
        </p:nvSpPr>
        <p:spPr>
          <a:xfrm>
            <a:off x="235972" y="334382"/>
            <a:ext cx="10540183" cy="650567"/>
          </a:xfrm>
          <a:prstGeom prst="rect">
            <a:avLst/>
          </a:prstGeom>
        </p:spPr>
        <p:txBody>
          <a:bodyPr vert="horz" lIns="91440" tIns="45720" rIns="91440" bIns="45720" rtlCol="0" anchor="ctr">
            <a:normAutofit/>
          </a:bodyPr>
          <a:lstStyle/>
          <a:p>
            <a:r>
              <a:rPr lang="en-US" dirty="0"/>
              <a:t>Click to edit Master title style</a:t>
            </a:r>
          </a:p>
        </p:txBody>
      </p:sp>
      <p:cxnSp>
        <p:nvCxnSpPr>
          <p:cNvPr id="4" name="Straight Connector 6">
            <a:extLst>
              <a:ext uri="{FF2B5EF4-FFF2-40B4-BE49-F238E27FC236}">
                <a16:creationId xmlns:a16="http://schemas.microsoft.com/office/drawing/2014/main" id="{8A384ACE-91A9-4830-978A-F763A97E37AD}"/>
              </a:ext>
            </a:extLst>
          </p:cNvPr>
          <p:cNvCxnSpPr>
            <a:cxnSpLocks noChangeShapeType="1"/>
          </p:cNvCxnSpPr>
          <p:nvPr userDrawn="1"/>
        </p:nvCxnSpPr>
        <p:spPr bwMode="auto">
          <a:xfrm>
            <a:off x="382128" y="984948"/>
            <a:ext cx="8639175" cy="0"/>
          </a:xfrm>
          <a:prstGeom prst="line">
            <a:avLst/>
          </a:prstGeom>
          <a:ln>
            <a:headEnd/>
            <a:tailEn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227215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  Content Page_2 COLUMN">
    <p:spTree>
      <p:nvGrpSpPr>
        <p:cNvPr id="1" name=""/>
        <p:cNvGrpSpPr/>
        <p:nvPr/>
      </p:nvGrpSpPr>
      <p:grpSpPr>
        <a:xfrm>
          <a:off x="0" y="0"/>
          <a:ext cx="0" cy="0"/>
          <a:chOff x="0" y="0"/>
          <a:chExt cx="0" cy="0"/>
        </a:xfrm>
      </p:grpSpPr>
      <p:sp>
        <p:nvSpPr>
          <p:cNvPr id="3" name="Content Placeholder 2"/>
          <p:cNvSpPr>
            <a:spLocks noGrp="1"/>
          </p:cNvSpPr>
          <p:nvPr>
            <p:ph idx="1"/>
          </p:nvPr>
        </p:nvSpPr>
        <p:spPr>
          <a:xfrm>
            <a:off x="255638" y="1104406"/>
            <a:ext cx="5299588" cy="5419212"/>
          </a:xfrm>
        </p:spPr>
        <p:txBody>
          <a:bodyPr/>
          <a:lstStyle>
            <a:lvl1pPr marL="457200" indent="-457200">
              <a:buFontTx/>
              <a:buBlip>
                <a:blip r:embed="rId2"/>
              </a:buBlip>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2"/>
          <p:cNvSpPr>
            <a:spLocks noGrp="1"/>
          </p:cNvSpPr>
          <p:nvPr>
            <p:ph idx="10"/>
          </p:nvPr>
        </p:nvSpPr>
        <p:spPr>
          <a:xfrm>
            <a:off x="5663381" y="1104406"/>
            <a:ext cx="5152105" cy="5419212"/>
          </a:xfrm>
        </p:spPr>
        <p:txBody>
          <a:bodyPr/>
          <a:lstStyle>
            <a:lvl1pPr marL="457200" indent="-457200">
              <a:buFontTx/>
              <a:buBlip>
                <a:blip r:embed="rId2"/>
              </a:buBlip>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Title Placeholder 1"/>
          <p:cNvSpPr>
            <a:spLocks noGrp="1"/>
          </p:cNvSpPr>
          <p:nvPr>
            <p:ph type="title"/>
          </p:nvPr>
        </p:nvSpPr>
        <p:spPr>
          <a:xfrm>
            <a:off x="245806" y="334382"/>
            <a:ext cx="10550013" cy="650567"/>
          </a:xfrm>
          <a:prstGeom prst="rect">
            <a:avLst/>
          </a:prstGeom>
        </p:spPr>
        <p:txBody>
          <a:bodyPr vert="horz" lIns="91440" tIns="45720" rIns="91440" bIns="45720" rtlCol="0" anchor="ctr">
            <a:normAutofit/>
          </a:bodyPr>
          <a:lstStyle/>
          <a:p>
            <a:r>
              <a:rPr lang="en-US" dirty="0"/>
              <a:t>Click to edit Master title style</a:t>
            </a:r>
          </a:p>
        </p:txBody>
      </p:sp>
    </p:spTree>
    <p:extLst>
      <p:ext uri="{BB962C8B-B14F-4D97-AF65-F5344CB8AC3E}">
        <p14:creationId xmlns:p14="http://schemas.microsoft.com/office/powerpoint/2010/main" val="30290963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ntent Page_CHART">
    <p:spTree>
      <p:nvGrpSpPr>
        <p:cNvPr id="1" name=""/>
        <p:cNvGrpSpPr/>
        <p:nvPr/>
      </p:nvGrpSpPr>
      <p:grpSpPr>
        <a:xfrm>
          <a:off x="0" y="0"/>
          <a:ext cx="0" cy="0"/>
          <a:chOff x="0" y="0"/>
          <a:chExt cx="0" cy="0"/>
        </a:xfrm>
      </p:grpSpPr>
      <p:sp>
        <p:nvSpPr>
          <p:cNvPr id="3" name="Content Placeholder 2"/>
          <p:cNvSpPr>
            <a:spLocks noGrp="1"/>
          </p:cNvSpPr>
          <p:nvPr>
            <p:ph idx="1"/>
          </p:nvPr>
        </p:nvSpPr>
        <p:spPr>
          <a:xfrm>
            <a:off x="127817" y="1104405"/>
            <a:ext cx="7298267" cy="1732149"/>
          </a:xfrm>
        </p:spPr>
        <p:txBody>
          <a:bodyPr>
            <a:noAutofit/>
          </a:bodyPr>
          <a:lstStyle>
            <a:lvl1pPr>
              <a:defRPr sz="1600"/>
            </a:lvl1pPr>
            <a:lvl2pPr>
              <a:defRPr sz="1600"/>
            </a:lvl2pPr>
            <a:lvl3pPr>
              <a:defRPr sz="1600"/>
            </a:lvl3pPr>
            <a:lvl4pPr>
              <a:defRPr sz="1600"/>
            </a:lvl4pPr>
            <a:lvl5pPr>
              <a:defRPr sz="1600"/>
            </a:lvl5pPr>
          </a:lstStyle>
          <a:p>
            <a:pPr lvl="0"/>
            <a:r>
              <a:rPr lang="en-US" dirty="0"/>
              <a:t>Click to edit Master text styles</a:t>
            </a:r>
          </a:p>
        </p:txBody>
      </p:sp>
      <p:graphicFrame>
        <p:nvGraphicFramePr>
          <p:cNvPr id="9" name="Chart 8"/>
          <p:cNvGraphicFramePr/>
          <p:nvPr userDrawn="1">
            <p:extLst>
              <p:ext uri="{D42A27DB-BD31-4B8C-83A1-F6EECF244321}">
                <p14:modId xmlns:p14="http://schemas.microsoft.com/office/powerpoint/2010/main" val="1691169551"/>
              </p:ext>
            </p:extLst>
          </p:nvPr>
        </p:nvGraphicFramePr>
        <p:xfrm>
          <a:off x="1637615" y="3075041"/>
          <a:ext cx="6705600" cy="3352800"/>
        </p:xfrm>
        <a:graphic>
          <a:graphicData uri="http://schemas.openxmlformats.org/drawingml/2006/chart">
            <c:chart xmlns:c="http://schemas.openxmlformats.org/drawingml/2006/chart" xmlns:r="http://schemas.openxmlformats.org/officeDocument/2006/relationships" r:id="rId2"/>
          </a:graphicData>
        </a:graphic>
      </p:graphicFrame>
      <p:sp>
        <p:nvSpPr>
          <p:cNvPr id="8" name="Title Placeholder 1"/>
          <p:cNvSpPr>
            <a:spLocks noGrp="1"/>
          </p:cNvSpPr>
          <p:nvPr>
            <p:ph type="title"/>
          </p:nvPr>
        </p:nvSpPr>
        <p:spPr>
          <a:xfrm>
            <a:off x="137650" y="334382"/>
            <a:ext cx="10677834" cy="650567"/>
          </a:xfrm>
          <a:prstGeom prst="rect">
            <a:avLst/>
          </a:prstGeom>
        </p:spPr>
        <p:txBody>
          <a:bodyPr vert="horz" lIns="91440" tIns="45720" rIns="91440" bIns="45720" rtlCol="0" anchor="ctr">
            <a:normAutofit/>
          </a:bodyPr>
          <a:lstStyle/>
          <a:p>
            <a:r>
              <a:rPr lang="en-US" dirty="0"/>
              <a:t>Click to edit Master title style</a:t>
            </a:r>
          </a:p>
        </p:txBody>
      </p:sp>
    </p:spTree>
    <p:extLst>
      <p:ext uri="{BB962C8B-B14F-4D97-AF65-F5344CB8AC3E}">
        <p14:creationId xmlns:p14="http://schemas.microsoft.com/office/powerpoint/2010/main" val="1207960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jpg"/><Relationship Id="rId3" Type="http://schemas.openxmlformats.org/officeDocument/2006/relationships/slideLayout" Target="../slideLayouts/slideLayout3.xml"/><Relationship Id="rId7" Type="http://schemas.openxmlformats.org/officeDocument/2006/relationships/image" Target="../media/image1.jp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86812" y="1080655"/>
            <a:ext cx="10559846" cy="5448549"/>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Title Placeholder 1"/>
          <p:cNvSpPr>
            <a:spLocks noGrp="1"/>
          </p:cNvSpPr>
          <p:nvPr>
            <p:ph type="title"/>
          </p:nvPr>
        </p:nvSpPr>
        <p:spPr>
          <a:xfrm>
            <a:off x="206477" y="328796"/>
            <a:ext cx="10540181" cy="650567"/>
          </a:xfrm>
          <a:prstGeom prst="rect">
            <a:avLst/>
          </a:prstGeom>
        </p:spPr>
        <p:txBody>
          <a:bodyPr vert="horz" lIns="91440" tIns="45720" rIns="91440" bIns="45720" rtlCol="0" anchor="ctr">
            <a:normAutofit/>
          </a:bodyPr>
          <a:lstStyle/>
          <a:p>
            <a:r>
              <a:rPr lang="en-US" dirty="0"/>
              <a:t>Click to edit Master title style</a:t>
            </a:r>
          </a:p>
        </p:txBody>
      </p:sp>
      <p:sp>
        <p:nvSpPr>
          <p:cNvPr id="7" name="Date Placeholder 3"/>
          <p:cNvSpPr txBox="1">
            <a:spLocks/>
          </p:cNvSpPr>
          <p:nvPr userDrawn="1"/>
        </p:nvSpPr>
        <p:spPr>
          <a:xfrm>
            <a:off x="11159612" y="6449961"/>
            <a:ext cx="875072" cy="248837"/>
          </a:xfrm>
          <a:prstGeom prst="rect">
            <a:avLst/>
          </a:prstGeom>
        </p:spPr>
        <p:txBody>
          <a:bodyPr vert="horz" lIns="91440" tIns="45720" rIns="91440" bIns="45720" rtlCol="0" anchor="ctr"/>
          <a:lstStyle>
            <a:defPPr>
              <a:defRPr lang="en-US"/>
            </a:defPPr>
            <a:lvl1pPr marL="0" algn="l" defTabSz="457200" rtl="0" eaLnBrk="1" latinLnBrk="0" hangingPunct="1">
              <a:defRPr sz="900" kern="1200">
                <a:solidFill>
                  <a:schemeClr val="tx1">
                    <a:tint val="75000"/>
                  </a:schemeClr>
                </a:solidFill>
                <a:latin typeface="Arial"/>
                <a:ea typeface="+mn-ea"/>
                <a:cs typeface="Arial"/>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fld id="{5D59618B-9FF7-4719-B508-A5A3907F4343}" type="slidenum">
              <a:rPr lang="en-US" sz="1000" smtClean="0">
                <a:solidFill>
                  <a:schemeClr val="bg1"/>
                </a:solidFill>
              </a:rPr>
              <a:pPr algn="ctr"/>
              <a:t>‹#›</a:t>
            </a:fld>
            <a:endParaRPr lang="en-US" sz="1000" dirty="0">
              <a:solidFill>
                <a:schemeClr val="bg1"/>
              </a:solidFill>
            </a:endParaRPr>
          </a:p>
        </p:txBody>
      </p:sp>
      <p:pic>
        <p:nvPicPr>
          <p:cNvPr id="5" name="Picture 4" descr="A white background with black and white clouds&#10;&#10;Description automatically generated">
            <a:extLst>
              <a:ext uri="{FF2B5EF4-FFF2-40B4-BE49-F238E27FC236}">
                <a16:creationId xmlns:a16="http://schemas.microsoft.com/office/drawing/2014/main" id="{CA44CAE4-D004-99BD-6B6D-0E08BE357520}"/>
              </a:ext>
            </a:extLst>
          </p:cNvPr>
          <p:cNvPicPr>
            <a:picLocks noChangeAspect="1"/>
          </p:cNvPicPr>
          <p:nvPr userDrawn="1"/>
        </p:nvPicPr>
        <p:blipFill>
          <a:blip r:embed="rId7"/>
          <a:stretch>
            <a:fillRect/>
          </a:stretch>
        </p:blipFill>
        <p:spPr>
          <a:xfrm>
            <a:off x="0" y="0"/>
            <a:ext cx="12192000" cy="6858000"/>
          </a:xfrm>
          <a:prstGeom prst="rect">
            <a:avLst/>
          </a:prstGeom>
        </p:spPr>
      </p:pic>
    </p:spTree>
    <p:extLst>
      <p:ext uri="{BB962C8B-B14F-4D97-AF65-F5344CB8AC3E}">
        <p14:creationId xmlns:p14="http://schemas.microsoft.com/office/powerpoint/2010/main" val="1166784625"/>
      </p:ext>
    </p:extLst>
  </p:cSld>
  <p:clrMap bg1="lt1" tx1="dk1" bg2="lt2" tx2="dk2" accent1="accent1" accent2="accent2" accent3="accent3" accent4="accent4" accent5="accent5" accent6="accent6" hlink="hlink" folHlink="folHlink"/>
  <p:sldLayoutIdLst>
    <p:sldLayoutId id="2147483733" r:id="rId1"/>
    <p:sldLayoutId id="2147483743" r:id="rId2"/>
    <p:sldLayoutId id="2147483742" r:id="rId3"/>
    <p:sldLayoutId id="2147483738" r:id="rId4"/>
    <p:sldLayoutId id="2147483740" r:id="rId5"/>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txStyles>
    <p:titleStyle>
      <a:lvl1pPr algn="l" defTabSz="457200" rtl="0" eaLnBrk="1" latinLnBrk="0" hangingPunct="1">
        <a:lnSpc>
          <a:spcPct val="80000"/>
        </a:lnSpc>
        <a:spcBef>
          <a:spcPct val="0"/>
        </a:spcBef>
        <a:buNone/>
        <a:defRPr sz="3600" b="0" kern="1200" baseline="0">
          <a:solidFill>
            <a:schemeClr val="accent1"/>
          </a:solidFill>
          <a:latin typeface="Arial"/>
          <a:ea typeface="+mj-ea"/>
          <a:cs typeface="Arial"/>
        </a:defRPr>
      </a:lvl1pPr>
    </p:titleStyle>
    <p:bodyStyle>
      <a:lvl1pPr marL="457200" indent="-457200" algn="l" defTabSz="457200" rtl="0" eaLnBrk="1" latinLnBrk="0" hangingPunct="1">
        <a:spcBef>
          <a:spcPct val="20000"/>
        </a:spcBef>
        <a:buFontTx/>
        <a:buBlip>
          <a:blip r:embed="rId8"/>
        </a:buBlip>
        <a:defRPr sz="2800" kern="1200">
          <a:solidFill>
            <a:schemeClr val="tx1"/>
          </a:solidFill>
          <a:latin typeface="Arial"/>
          <a:ea typeface="+mn-ea"/>
          <a:cs typeface="Arial"/>
        </a:defRPr>
      </a:lvl1pPr>
      <a:lvl2pPr marL="742950" indent="-285750" algn="l" defTabSz="457200" rtl="0" eaLnBrk="1" latinLnBrk="0" hangingPunct="1">
        <a:spcBef>
          <a:spcPct val="20000"/>
        </a:spcBef>
        <a:buFont typeface="Arial"/>
        <a:buChar char="–"/>
        <a:defRPr sz="2400" kern="1200">
          <a:solidFill>
            <a:schemeClr val="tx1"/>
          </a:solidFill>
          <a:latin typeface="Arial"/>
          <a:ea typeface="+mn-ea"/>
          <a:cs typeface="Arial"/>
        </a:defRPr>
      </a:lvl2pPr>
      <a:lvl3pPr marL="1143000" indent="-228600" algn="l" defTabSz="457200" rtl="0" eaLnBrk="1" latinLnBrk="0" hangingPunct="1">
        <a:spcBef>
          <a:spcPct val="20000"/>
        </a:spcBef>
        <a:buFont typeface="Arial"/>
        <a:buChar char="•"/>
        <a:defRPr sz="2000" kern="1200">
          <a:solidFill>
            <a:schemeClr val="tx1"/>
          </a:solidFill>
          <a:latin typeface="Arial"/>
          <a:ea typeface="+mn-ea"/>
          <a:cs typeface="Arial"/>
        </a:defRPr>
      </a:lvl3pPr>
      <a:lvl4pPr marL="1600200" indent="-228600" algn="l" defTabSz="457200" rtl="0" eaLnBrk="1" latinLnBrk="0" hangingPunct="1">
        <a:spcBef>
          <a:spcPct val="20000"/>
        </a:spcBef>
        <a:buFont typeface="Arial"/>
        <a:buChar char="–"/>
        <a:defRPr sz="2000" kern="1200">
          <a:solidFill>
            <a:schemeClr val="tx1"/>
          </a:solidFill>
          <a:latin typeface="Arial"/>
          <a:ea typeface="+mn-ea"/>
          <a:cs typeface="Arial"/>
        </a:defRPr>
      </a:lvl4pPr>
      <a:lvl5pPr marL="2057400" indent="-228600" algn="l" defTabSz="457200" rtl="0" eaLnBrk="1" latinLnBrk="0" hangingPunct="1">
        <a:spcBef>
          <a:spcPct val="20000"/>
        </a:spcBef>
        <a:buFont typeface="Arial"/>
        <a:buChar char="»"/>
        <a:defRPr sz="2000" kern="1200">
          <a:solidFill>
            <a:schemeClr val="tx1"/>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idx="4294967295"/>
          </p:nvPr>
        </p:nvSpPr>
        <p:spPr>
          <a:xfrm>
            <a:off x="330905" y="1828687"/>
            <a:ext cx="11363503" cy="2280017"/>
          </a:xfrm>
        </p:spPr>
        <p:txBody>
          <a:bodyPr>
            <a:noAutofit/>
          </a:bodyPr>
          <a:lstStyle/>
          <a:p>
            <a:pPr>
              <a:lnSpc>
                <a:spcPct val="100000"/>
              </a:lnSpc>
            </a:pPr>
            <a:r>
              <a:rPr lang="en-CA" dirty="0">
                <a:solidFill>
                  <a:srgbClr val="008CA1"/>
                </a:solidFill>
              </a:rPr>
              <a:t>1 Topic Title         First slide</a:t>
            </a:r>
            <a:br>
              <a:rPr lang="en-CA" dirty="0">
                <a:solidFill>
                  <a:srgbClr val="008CA1"/>
                </a:solidFill>
              </a:rPr>
            </a:br>
            <a:r>
              <a:rPr lang="en-CA" dirty="0">
                <a:solidFill>
                  <a:srgbClr val="008CA1"/>
                </a:solidFill>
              </a:rPr>
              <a:t>2 line</a:t>
            </a:r>
            <a:br>
              <a:rPr lang="en-CA" dirty="0">
                <a:solidFill>
                  <a:srgbClr val="008CA1"/>
                </a:solidFill>
              </a:rPr>
            </a:br>
            <a:r>
              <a:rPr lang="en-CA" dirty="0">
                <a:solidFill>
                  <a:srgbClr val="008CA1"/>
                </a:solidFill>
              </a:rPr>
              <a:t>3 line</a:t>
            </a:r>
            <a:br>
              <a:rPr lang="en-CA" dirty="0">
                <a:solidFill>
                  <a:srgbClr val="008CA1"/>
                </a:solidFill>
              </a:rPr>
            </a:br>
            <a:r>
              <a:rPr lang="en-CA" dirty="0">
                <a:solidFill>
                  <a:srgbClr val="008CA1"/>
                </a:solidFill>
              </a:rPr>
              <a:t>4 line</a:t>
            </a:r>
            <a:endParaRPr lang="en-US" dirty="0">
              <a:solidFill>
                <a:srgbClr val="008CA1"/>
              </a:solidFill>
            </a:endParaRPr>
          </a:p>
        </p:txBody>
      </p:sp>
      <p:sp>
        <p:nvSpPr>
          <p:cNvPr id="3" name="Subtitle 2"/>
          <p:cNvSpPr>
            <a:spLocks noGrp="1"/>
          </p:cNvSpPr>
          <p:nvPr>
            <p:ph type="subTitle" idx="1"/>
          </p:nvPr>
        </p:nvSpPr>
        <p:spPr>
          <a:xfrm>
            <a:off x="337257" y="4373960"/>
            <a:ext cx="7564965" cy="1923934"/>
          </a:xfrm>
        </p:spPr>
        <p:txBody>
          <a:bodyPr/>
          <a:lstStyle/>
          <a:p>
            <a:r>
              <a:rPr lang="en-US" b="1" dirty="0"/>
              <a:t>Presenter Name </a:t>
            </a:r>
          </a:p>
          <a:p>
            <a:r>
              <a:rPr lang="en-US" dirty="0"/>
              <a:t>Title</a:t>
            </a:r>
          </a:p>
          <a:p>
            <a:r>
              <a:rPr lang="en-US" dirty="0"/>
              <a:t>Organization</a:t>
            </a:r>
          </a:p>
        </p:txBody>
      </p:sp>
    </p:spTree>
    <p:extLst>
      <p:ext uri="{BB962C8B-B14F-4D97-AF65-F5344CB8AC3E}">
        <p14:creationId xmlns:p14="http://schemas.microsoft.com/office/powerpoint/2010/main" val="25237208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01805" y="1036774"/>
            <a:ext cx="10019303" cy="5130140"/>
          </a:xfrm>
        </p:spPr>
        <p:txBody>
          <a:bodyPr>
            <a:normAutofit fontScale="92500"/>
          </a:bodyPr>
          <a:lstStyle/>
          <a:p>
            <a:pPr>
              <a:buFont typeface="Arial" panose="020B0604020202020204" pitchFamily="34" charset="0"/>
              <a:buChar char="•"/>
            </a:pPr>
            <a:r>
              <a:rPr lang="en-CA" dirty="0"/>
              <a:t>The views and opinions expressed in the following PowerPoint slides are those of the individual presenter and should not be attributed to Drug Information Association, Inc. (“DIA”), its directors, officers, employees, volunteers, members, chapters, councils, Communities or affiliates, or any organization with which the presenter is employed or affiliated. </a:t>
            </a:r>
          </a:p>
          <a:p>
            <a:pPr>
              <a:buFont typeface="Arial" panose="020B0604020202020204" pitchFamily="34" charset="0"/>
              <a:buChar char="•"/>
            </a:pPr>
            <a:r>
              <a:rPr lang="en-CA" dirty="0">
                <a:latin typeface="Arial" pitchFamily="34" charset="0"/>
                <a:cs typeface="Arial" pitchFamily="34" charset="0"/>
              </a:rPr>
              <a:t>For work prepared by US government employees representing their agencies, there is no copyright and these work products can be reproduced freely. Drug Information Association, Drug Information Association Inc., DIA and DIA logo are registered trademarks. All other trademarks are the property of their respective owners. </a:t>
            </a:r>
          </a:p>
          <a:p>
            <a:pPr marL="0" indent="0">
              <a:buNone/>
            </a:pPr>
            <a:endParaRPr lang="en-US" dirty="0"/>
          </a:p>
        </p:txBody>
      </p:sp>
      <p:sp>
        <p:nvSpPr>
          <p:cNvPr id="3" name="Title 2"/>
          <p:cNvSpPr>
            <a:spLocks noGrp="1"/>
          </p:cNvSpPr>
          <p:nvPr>
            <p:ph type="title"/>
          </p:nvPr>
        </p:nvSpPr>
        <p:spPr/>
        <p:txBody>
          <a:bodyPr/>
          <a:lstStyle/>
          <a:p>
            <a:r>
              <a:rPr lang="en-US" dirty="0">
                <a:solidFill>
                  <a:srgbClr val="008CA1"/>
                </a:solidFill>
              </a:rPr>
              <a:t>Disclaimer – Content Slide</a:t>
            </a:r>
          </a:p>
        </p:txBody>
      </p:sp>
      <p:cxnSp>
        <p:nvCxnSpPr>
          <p:cNvPr id="4" name="Straight Connector 6"/>
          <p:cNvCxnSpPr>
            <a:cxnSpLocks noChangeShapeType="1"/>
          </p:cNvCxnSpPr>
          <p:nvPr/>
        </p:nvCxnSpPr>
        <p:spPr bwMode="auto">
          <a:xfrm>
            <a:off x="382128" y="984948"/>
            <a:ext cx="8639175" cy="0"/>
          </a:xfrm>
          <a:prstGeom prst="line">
            <a:avLst/>
          </a:prstGeom>
          <a:ln>
            <a:solidFill>
              <a:srgbClr val="008CA1"/>
            </a:solidFill>
            <a:headEnd/>
            <a:tailEn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657050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None/>
            </a:pPr>
            <a:r>
              <a:rPr lang="en-US" kern="0" dirty="0"/>
              <a:t>Content: (Create presentation information here)</a:t>
            </a:r>
          </a:p>
          <a:p>
            <a:pPr>
              <a:buFont typeface="Arial" panose="020B0604020202020204" pitchFamily="34" charset="0"/>
              <a:buChar char="•"/>
            </a:pPr>
            <a:r>
              <a:rPr lang="en-US" u="sng" kern="0" dirty="0"/>
              <a:t>Minimum</a:t>
            </a:r>
            <a:r>
              <a:rPr lang="en-US" kern="0" dirty="0"/>
              <a:t> recommended font size of 28</a:t>
            </a:r>
          </a:p>
          <a:p>
            <a:pPr>
              <a:buFont typeface="Arial" panose="020B0604020202020204" pitchFamily="34" charset="0"/>
              <a:buChar char="•"/>
            </a:pPr>
            <a:r>
              <a:rPr lang="en-US" kern="0" dirty="0"/>
              <a:t>Maximum recommended number of lines to be displayed per page is 8-10</a:t>
            </a:r>
          </a:p>
          <a:p>
            <a:pPr>
              <a:buFont typeface="Arial" panose="020B0604020202020204" pitchFamily="34" charset="0"/>
              <a:buChar char="•"/>
            </a:pPr>
            <a:r>
              <a:rPr lang="en-US" kern="0" dirty="0"/>
              <a:t>Keep information on the screen and away from the edges.</a:t>
            </a:r>
            <a:r>
              <a:rPr lang="en-CA" kern="0" dirty="0"/>
              <a:t> </a:t>
            </a:r>
          </a:p>
          <a:p>
            <a:pPr>
              <a:buFont typeface="Arial" panose="020B0604020202020204" pitchFamily="34" charset="0"/>
              <a:buChar char="•"/>
            </a:pPr>
            <a:r>
              <a:rPr lang="en-CA" kern="0" dirty="0"/>
              <a:t>File Naming Criteria: Keep it short, no slashes or commas etc.:  </a:t>
            </a:r>
            <a:r>
              <a:rPr lang="en-CA" b="1" kern="0" dirty="0"/>
              <a:t>Smith_J_reference_v1</a:t>
            </a:r>
            <a:endParaRPr lang="en-US" b="1" kern="0" dirty="0"/>
          </a:p>
          <a:p>
            <a:pPr marL="0" indent="0">
              <a:buNone/>
            </a:pPr>
            <a:endParaRPr lang="en-US" dirty="0"/>
          </a:p>
        </p:txBody>
      </p:sp>
      <p:sp>
        <p:nvSpPr>
          <p:cNvPr id="3" name="Title 2"/>
          <p:cNvSpPr>
            <a:spLocks noGrp="1"/>
          </p:cNvSpPr>
          <p:nvPr>
            <p:ph type="title"/>
          </p:nvPr>
        </p:nvSpPr>
        <p:spPr/>
        <p:txBody>
          <a:bodyPr/>
          <a:lstStyle/>
          <a:p>
            <a:r>
              <a:rPr lang="en-US" dirty="0">
                <a:solidFill>
                  <a:srgbClr val="008CA1"/>
                </a:solidFill>
              </a:rPr>
              <a:t>Title of Slide – Content Slide </a:t>
            </a:r>
          </a:p>
        </p:txBody>
      </p:sp>
      <p:cxnSp>
        <p:nvCxnSpPr>
          <p:cNvPr id="4" name="Straight Connector 6"/>
          <p:cNvCxnSpPr>
            <a:cxnSpLocks noChangeShapeType="1"/>
          </p:cNvCxnSpPr>
          <p:nvPr/>
        </p:nvCxnSpPr>
        <p:spPr bwMode="auto">
          <a:xfrm>
            <a:off x="481282" y="984948"/>
            <a:ext cx="8639175" cy="0"/>
          </a:xfrm>
          <a:prstGeom prst="line">
            <a:avLst/>
          </a:prstGeom>
          <a:ln>
            <a:solidFill>
              <a:srgbClr val="008CA1"/>
            </a:solidFill>
            <a:headEnd/>
            <a:tailEn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95846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C7802A5F-378E-E7C0-9541-8F5E3B71CDB4}"/>
              </a:ext>
            </a:extLst>
          </p:cNvPr>
          <p:cNvGrpSpPr/>
          <p:nvPr/>
        </p:nvGrpSpPr>
        <p:grpSpPr>
          <a:xfrm>
            <a:off x="0" y="0"/>
            <a:ext cx="12192000" cy="6858000"/>
            <a:chOff x="0" y="0"/>
            <a:chExt cx="12192000" cy="6858000"/>
          </a:xfrm>
        </p:grpSpPr>
        <p:pic>
          <p:nvPicPr>
            <p:cNvPr id="5" name="Picture 4" descr="A close-up of a cell phone screen&#10;&#10;Description automatically generated">
              <a:extLst>
                <a:ext uri="{FF2B5EF4-FFF2-40B4-BE49-F238E27FC236}">
                  <a16:creationId xmlns:a16="http://schemas.microsoft.com/office/drawing/2014/main" id="{1A53E9CA-A242-947D-8452-32A164762AA3}"/>
                </a:ext>
              </a:extLst>
            </p:cNvPr>
            <p:cNvPicPr>
              <a:picLocks noChangeAspect="1"/>
            </p:cNvPicPr>
            <p:nvPr/>
          </p:nvPicPr>
          <p:blipFill>
            <a:blip r:embed="rId2"/>
            <a:srcRect b="77983"/>
            <a:stretch/>
          </p:blipFill>
          <p:spPr>
            <a:xfrm>
              <a:off x="4930" y="5347504"/>
              <a:ext cx="12187070" cy="1510496"/>
            </a:xfrm>
            <a:prstGeom prst="rect">
              <a:avLst/>
            </a:prstGeom>
          </p:spPr>
        </p:pic>
        <p:sp>
          <p:nvSpPr>
            <p:cNvPr id="7" name="Rectangle 6">
              <a:extLst>
                <a:ext uri="{FF2B5EF4-FFF2-40B4-BE49-F238E27FC236}">
                  <a16:creationId xmlns:a16="http://schemas.microsoft.com/office/drawing/2014/main" id="{5864CEE2-0406-4C0D-3F3E-DF3C73AD14A2}"/>
                </a:ext>
              </a:extLst>
            </p:cNvPr>
            <p:cNvSpPr/>
            <p:nvPr/>
          </p:nvSpPr>
          <p:spPr>
            <a:xfrm>
              <a:off x="0" y="0"/>
              <a:ext cx="12192000" cy="5347504"/>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2" name="Content Placeholder 1"/>
          <p:cNvSpPr>
            <a:spLocks noGrp="1"/>
          </p:cNvSpPr>
          <p:nvPr>
            <p:ph idx="1"/>
          </p:nvPr>
        </p:nvSpPr>
        <p:spPr>
          <a:xfrm>
            <a:off x="609600" y="1421714"/>
            <a:ext cx="10208964" cy="3308782"/>
          </a:xfrm>
        </p:spPr>
        <p:txBody>
          <a:bodyPr>
            <a:normAutofit/>
          </a:bodyPr>
          <a:lstStyle/>
          <a:p>
            <a:pPr>
              <a:buNone/>
            </a:pPr>
            <a:endParaRPr lang="en-US" b="1" dirty="0"/>
          </a:p>
          <a:p>
            <a:pPr>
              <a:buNone/>
            </a:pPr>
            <a:r>
              <a:rPr lang="en-US" b="1" dirty="0"/>
              <a:t>Presenter Name </a:t>
            </a:r>
          </a:p>
          <a:p>
            <a:pPr>
              <a:buNone/>
            </a:pPr>
            <a:r>
              <a:rPr lang="en-US" dirty="0"/>
              <a:t>Title</a:t>
            </a:r>
          </a:p>
          <a:p>
            <a:pPr>
              <a:buNone/>
            </a:pPr>
            <a:r>
              <a:rPr lang="en-US" dirty="0"/>
              <a:t>Organization</a:t>
            </a:r>
          </a:p>
          <a:p>
            <a:pPr>
              <a:buNone/>
            </a:pPr>
            <a:r>
              <a:rPr lang="en-US" sz="2200" i="1" dirty="0"/>
              <a:t>Your Social Media Handle</a:t>
            </a:r>
          </a:p>
          <a:p>
            <a:pPr>
              <a:buNone/>
            </a:pPr>
            <a:endParaRPr lang="en-CA" dirty="0"/>
          </a:p>
          <a:p>
            <a:pPr algn="r">
              <a:buNone/>
            </a:pPr>
            <a:endParaRPr lang="en-CA" i="1" dirty="0"/>
          </a:p>
        </p:txBody>
      </p:sp>
      <p:sp>
        <p:nvSpPr>
          <p:cNvPr id="3" name="Title 2"/>
          <p:cNvSpPr>
            <a:spLocks noGrp="1"/>
          </p:cNvSpPr>
          <p:nvPr>
            <p:ph type="title"/>
          </p:nvPr>
        </p:nvSpPr>
        <p:spPr/>
        <p:txBody>
          <a:bodyPr/>
          <a:lstStyle/>
          <a:p>
            <a:r>
              <a:rPr lang="en-US" dirty="0">
                <a:solidFill>
                  <a:srgbClr val="008CA1"/>
                </a:solidFill>
              </a:rPr>
              <a:t>Thank You</a:t>
            </a:r>
          </a:p>
        </p:txBody>
      </p:sp>
      <p:cxnSp>
        <p:nvCxnSpPr>
          <p:cNvPr id="6" name="Straight Connector 6"/>
          <p:cNvCxnSpPr>
            <a:cxnSpLocks noChangeShapeType="1"/>
          </p:cNvCxnSpPr>
          <p:nvPr/>
        </p:nvCxnSpPr>
        <p:spPr bwMode="auto">
          <a:xfrm>
            <a:off x="1792289" y="1238338"/>
            <a:ext cx="8639175" cy="0"/>
          </a:xfrm>
          <a:prstGeom prst="line">
            <a:avLst/>
          </a:prstGeom>
          <a:ln>
            <a:solidFill>
              <a:srgbClr val="008CA1"/>
            </a:solidFill>
            <a:headEnd/>
            <a:tailEn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817657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Default Theme">
  <a:themeElements>
    <a:clrScheme name="DIA Color Theme 1">
      <a:dk1>
        <a:srgbClr val="404040"/>
      </a:dk1>
      <a:lt1>
        <a:srgbClr val="FFFFFF"/>
      </a:lt1>
      <a:dk2>
        <a:srgbClr val="FFFFFF"/>
      </a:dk2>
      <a:lt2>
        <a:srgbClr val="FFFFFF"/>
      </a:lt2>
      <a:accent1>
        <a:srgbClr val="799C4B"/>
      </a:accent1>
      <a:accent2>
        <a:srgbClr val="008CA1"/>
      </a:accent2>
      <a:accent3>
        <a:srgbClr val="A62C60"/>
      </a:accent3>
      <a:accent4>
        <a:srgbClr val="CB7E25"/>
      </a:accent4>
      <a:accent5>
        <a:srgbClr val="007665"/>
      </a:accent5>
      <a:accent6>
        <a:srgbClr val="1C5A7D"/>
      </a:accent6>
      <a:hlink>
        <a:srgbClr val="003D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Year xmlns="d9d0f46b-f6a6-4db7-a277-b2edc3298236">26</Year>
    <Doc_x0020_Status xmlns="d9d0f46b-f6a6-4db7-a277-b2edc3298236">1</Doc_x0020_Status>
    <Retention_x0020_Schedule xmlns="d9d0f46b-f6a6-4db7-a277-b2edc3298236">9</Retention_x0020_Schedule>
    <Content_x0020_Region xmlns="d9d0f46b-f6a6-4db7-a277-b2edc3298236">6</Content_x0020_Region>
    <Responsible_x0020_Office xmlns="d9d0f46b-f6a6-4db7-a277-b2edc3298236">3</Responsible_x0020_Office>
  </documentManagement>
</p:properties>
</file>

<file path=customXml/item2.xml><?xml version="1.0" encoding="utf-8"?>
<ct:contentTypeSchema xmlns:ct="http://schemas.microsoft.com/office/2006/metadata/contentType" xmlns:ma="http://schemas.microsoft.com/office/2006/metadata/properties/metaAttributes" ct:_="" ma:_="" ma:contentTypeName="DIA Document" ma:contentTypeID="0x0101007EDFF2051E4E304A84E61DD9B9CEA93D0087EDDD5C47F55842BF75A8A4CF5A86DA" ma:contentTypeVersion="3" ma:contentTypeDescription="Create a new document." ma:contentTypeScope="" ma:versionID="e83f33d9bd97579b23abc90f31121010">
  <xsd:schema xmlns:xsd="http://www.w3.org/2001/XMLSchema" xmlns:xs="http://www.w3.org/2001/XMLSchema" xmlns:p="http://schemas.microsoft.com/office/2006/metadata/properties" xmlns:ns2="d9d0f46b-f6a6-4db7-a277-b2edc3298236" targetNamespace="http://schemas.microsoft.com/office/2006/metadata/properties" ma:root="true" ma:fieldsID="5e3891f1ff536d154d65905e7d539514" ns2:_="">
    <xsd:import namespace="d9d0f46b-f6a6-4db7-a277-b2edc3298236"/>
    <xsd:element name="properties">
      <xsd:complexType>
        <xsd:sequence>
          <xsd:element name="documentManagement">
            <xsd:complexType>
              <xsd:all>
                <xsd:element ref="ns2:Year"/>
                <xsd:element ref="ns2:Content_x0020_Region"/>
                <xsd:element ref="ns2:Retention_x0020_Schedule"/>
                <xsd:element ref="ns2:Responsible_x0020_Office"/>
                <xsd:element ref="ns2:Doc_x0020_Status"/>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9d0f46b-f6a6-4db7-a277-b2edc3298236" elementFormDefault="qualified">
    <xsd:import namespace="http://schemas.microsoft.com/office/2006/documentManagement/types"/>
    <xsd:import namespace="http://schemas.microsoft.com/office/infopath/2007/PartnerControls"/>
    <xsd:element name="Year" ma:index="8" ma:displayName="Year" ma:list="{090302be-5fa6-4807-8954-04f8be0b0748}" ma:internalName="Year" ma:showField="Title" ma:web="d9d0f46b-f6a6-4db7-a277-b2edc3298236">
      <xsd:simpleType>
        <xsd:restriction base="dms:Lookup"/>
      </xsd:simpleType>
    </xsd:element>
    <xsd:element name="Content_x0020_Region" ma:index="9" ma:displayName="Content Region" ma:list="{6f98ea51-7189-4b6a-a911-ad4d34d5dcf8}" ma:internalName="Content_x0020_Region" ma:showField="Title" ma:web="d9d0f46b-f6a6-4db7-a277-b2edc3298236">
      <xsd:simpleType>
        <xsd:restriction base="dms:Lookup"/>
      </xsd:simpleType>
    </xsd:element>
    <xsd:element name="Retention_x0020_Schedule" ma:index="10" ma:displayName="Retention Schedule" ma:list="{88ff0776-613d-4cb1-be01-79219c896d29}" ma:internalName="Retention_x0020_Schedule" ma:showField="Title" ma:web="d9d0f46b-f6a6-4db7-a277-b2edc3298236">
      <xsd:simpleType>
        <xsd:restriction base="dms:Lookup"/>
      </xsd:simpleType>
    </xsd:element>
    <xsd:element name="Responsible_x0020_Office" ma:index="11" ma:displayName="Responsible Office" ma:list="{f4bb6a4e-f6fb-4236-8cef-05f09eb91670}" ma:internalName="Responsible_x0020_Office" ma:showField="Title" ma:web="d9d0f46b-f6a6-4db7-a277-b2edc3298236">
      <xsd:simpleType>
        <xsd:restriction base="dms:Lookup"/>
      </xsd:simpleType>
    </xsd:element>
    <xsd:element name="Doc_x0020_Status" ma:index="12" ma:displayName="Doc Status" ma:list="{9c958115-5b88-40e9-a53f-abb8ad925efc}" ma:internalName="Doc_x0020_Status" ma:readOnly="false" ma:showField="Title" ma:web="d9d0f46b-f6a6-4db7-a277-b2edc3298236">
      <xsd:simpleType>
        <xsd:restriction base="dms:Lookup"/>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838D099-2BEE-488C-80B3-6947A2EDAFB5}">
  <ds:schemaRefs>
    <ds:schemaRef ds:uri="http://schemas.microsoft.com/office/2006/metadata/properties"/>
    <ds:schemaRef ds:uri="http://purl.org/dc/dcmitype/"/>
    <ds:schemaRef ds:uri="http://schemas.microsoft.com/office/2006/documentManagement/types"/>
    <ds:schemaRef ds:uri="http://schemas.openxmlformats.org/package/2006/metadata/core-properties"/>
    <ds:schemaRef ds:uri="http://schemas.microsoft.com/office/infopath/2007/PartnerControls"/>
    <ds:schemaRef ds:uri="http://www.w3.org/XML/1998/namespace"/>
    <ds:schemaRef ds:uri="http://purl.org/dc/elements/1.1/"/>
    <ds:schemaRef ds:uri="d9d0f46b-f6a6-4db7-a277-b2edc3298236"/>
    <ds:schemaRef ds:uri="http://purl.org/dc/terms/"/>
  </ds:schemaRefs>
</ds:datastoreItem>
</file>

<file path=customXml/itemProps2.xml><?xml version="1.0" encoding="utf-8"?>
<ds:datastoreItem xmlns:ds="http://schemas.openxmlformats.org/officeDocument/2006/customXml" ds:itemID="{6DC8C4C4-AC2F-405B-A1FB-F54829AE5F7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9d0f46b-f6a6-4db7-a277-b2edc329823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1DD6B813-4D67-4F41-901E-EE278B8CA00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1727</TotalTime>
  <Words>211</Words>
  <Application>Microsoft Office PowerPoint</Application>
  <PresentationFormat>Widescreen</PresentationFormat>
  <Paragraphs>20</Paragraphs>
  <Slides>4</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4</vt:i4>
      </vt:variant>
    </vt:vector>
  </HeadingPairs>
  <TitlesOfParts>
    <vt:vector size="7" baseType="lpstr">
      <vt:lpstr>Arial</vt:lpstr>
      <vt:lpstr>Calibri</vt:lpstr>
      <vt:lpstr>Default Theme</vt:lpstr>
      <vt:lpstr>1 Topic Title         First slide 2 line 3 line 4 line</vt:lpstr>
      <vt:lpstr>Disclaimer – Content Slide</vt:lpstr>
      <vt:lpstr>Title of Slide – Content Slide </vt:lpstr>
      <vt:lpstr>Thank You</vt:lpstr>
    </vt:vector>
  </TitlesOfParts>
  <Company>Tommy Torres Design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Tomas Torres</dc:creator>
  <cp:lastModifiedBy>Patti Shaughnessy</cp:lastModifiedBy>
  <cp:revision>175</cp:revision>
  <dcterms:created xsi:type="dcterms:W3CDTF">2014-10-03T12:08:30Z</dcterms:created>
  <dcterms:modified xsi:type="dcterms:W3CDTF">2024-12-16T19:11:50Z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0x0101007EDFF2051E4E304A84E61DD9B9CEA93D0087EDDD5C47F55842BF75A8A4CF5A86DA</vt:lpwstr>
  </property>
</Properties>
</file>